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2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A4BBE-A308-4506-A3EA-B15C758E88EC}" type="datetimeFigureOut">
              <a:rPr lang="es-CO" smtClean="0"/>
              <a:pPr/>
              <a:t>29/05/2016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4C078-F330-42FF-80DC-9EBA12F3F605}" type="slidenum">
              <a:rPr lang="es-CO" smtClean="0"/>
              <a:pPr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65441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4C078-F330-42FF-80DC-9EBA12F3F605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8018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40910F5-3F66-43F2-A3B0-6FB1190F6B13}" type="datetimeFigureOut">
              <a:rPr lang="es-CO" smtClean="0"/>
              <a:pPr/>
              <a:t>29/05/2016</a:t>
            </a:fld>
            <a:endParaRPr lang="es-C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622DB7-B9E9-4F65-8A3C-059601EF8AEC}" type="slidenum">
              <a:rPr lang="es-CO" smtClean="0"/>
              <a:pPr/>
              <a:t>‹N°›</a:t>
            </a:fld>
            <a:endParaRPr lang="es-C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10F5-3F66-43F2-A3B0-6FB1190F6B13}" type="datetimeFigureOut">
              <a:rPr lang="es-CO" smtClean="0"/>
              <a:pPr/>
              <a:t>29/05/2016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2DB7-B9E9-4F65-8A3C-059601EF8AEC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10F5-3F66-43F2-A3B0-6FB1190F6B13}" type="datetimeFigureOut">
              <a:rPr lang="es-CO" smtClean="0"/>
              <a:pPr/>
              <a:t>29/05/2016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2DB7-B9E9-4F65-8A3C-059601EF8AEC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10F5-3F66-43F2-A3B0-6FB1190F6B13}" type="datetimeFigureOut">
              <a:rPr lang="es-CO" smtClean="0"/>
              <a:pPr/>
              <a:t>29/05/2016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2DB7-B9E9-4F65-8A3C-059601EF8AEC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10F5-3F66-43F2-A3B0-6FB1190F6B13}" type="datetimeFigureOut">
              <a:rPr lang="es-CO" smtClean="0"/>
              <a:pPr/>
              <a:t>29/05/2016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2DB7-B9E9-4F65-8A3C-059601EF8AEC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10F5-3F66-43F2-A3B0-6FB1190F6B13}" type="datetimeFigureOut">
              <a:rPr lang="es-CO" smtClean="0"/>
              <a:pPr/>
              <a:t>29/05/2016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2DB7-B9E9-4F65-8A3C-059601EF8AEC}" type="slidenum">
              <a:rPr lang="es-CO" smtClean="0"/>
              <a:pPr/>
              <a:t>‹N°›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10F5-3F66-43F2-A3B0-6FB1190F6B13}" type="datetimeFigureOut">
              <a:rPr lang="es-CO" smtClean="0"/>
              <a:pPr/>
              <a:t>29/05/2016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2DB7-B9E9-4F65-8A3C-059601EF8AEC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10F5-3F66-43F2-A3B0-6FB1190F6B13}" type="datetimeFigureOut">
              <a:rPr lang="es-CO" smtClean="0"/>
              <a:pPr/>
              <a:t>29/05/2016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2DB7-B9E9-4F65-8A3C-059601EF8AEC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10F5-3F66-43F2-A3B0-6FB1190F6B13}" type="datetimeFigureOut">
              <a:rPr lang="es-CO" smtClean="0"/>
              <a:pPr/>
              <a:t>29/05/2016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2DB7-B9E9-4F65-8A3C-059601EF8AEC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10F5-3F66-43F2-A3B0-6FB1190F6B13}" type="datetimeFigureOut">
              <a:rPr lang="es-CO" smtClean="0"/>
              <a:pPr/>
              <a:t>29/05/2016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2DB7-B9E9-4F65-8A3C-059601EF8AEC}" type="slidenum">
              <a:rPr lang="es-CO" smtClean="0"/>
              <a:pPr/>
              <a:t>‹N°›</a:t>
            </a:fld>
            <a:endParaRPr lang="es-C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10F5-3F66-43F2-A3B0-6FB1190F6B13}" type="datetimeFigureOut">
              <a:rPr lang="es-CO" smtClean="0"/>
              <a:pPr/>
              <a:t>29/05/2016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2DB7-B9E9-4F65-8A3C-059601EF8AEC}" type="slidenum">
              <a:rPr lang="es-CO" smtClean="0"/>
              <a:pPr/>
              <a:t>‹N°›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40910F5-3F66-43F2-A3B0-6FB1190F6B13}" type="datetimeFigureOut">
              <a:rPr lang="es-CO" smtClean="0"/>
              <a:pPr/>
              <a:t>29/05/2016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4622DB7-B9E9-4F65-8A3C-059601EF8AEC}" type="slidenum">
              <a:rPr lang="es-CO" smtClean="0"/>
              <a:pPr/>
              <a:t>‹N°›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/>
          </a:bodyPr>
          <a:lstStyle/>
          <a:p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Vida sacerdotal</a:t>
            </a:r>
            <a:endParaRPr lang="es-CO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FRATERNIDAD SACERDOTAL MARÍE CLARAC</a:t>
            </a:r>
            <a:endParaRPr 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 descr="https://verbumspei.files.wordpress.com/2015/04/wpid-topic.jpg?w=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600400" cy="35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68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/>
          </a:bodyPr>
          <a:lstStyle/>
          <a:p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Afectividad y celibato</a:t>
            </a:r>
            <a:r>
              <a:rPr lang="es-CO" sz="2000" dirty="0" smtClean="0">
                <a:solidFill>
                  <a:srgbClr val="FF0000"/>
                </a:solidFill>
                <a:latin typeface="Arial Black" pitchFamily="34" charset="0"/>
              </a:rPr>
              <a:t>(1Cor 7,27-34)</a:t>
            </a:r>
            <a:endParaRPr lang="es-CO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FRATERNIDAD SACERDOTAL MARÍE CLARAC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septiembre</a:t>
            </a:r>
            <a:endParaRPr 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2" name="Picture 2" descr="http://perucatolico.com/wp-content/uploads/2015/12/sacerdote-celibato-peru-catolico-1000x6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384376" cy="367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43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es-CO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s-CO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s-CO" sz="28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s-CO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es-CO" sz="2800" dirty="0" smtClean="0">
                <a:solidFill>
                  <a:srgbClr val="FF0000"/>
                </a:solidFill>
                <a:latin typeface="Arial Black" pitchFamily="34" charset="0"/>
              </a:rPr>
              <a:t>Uso de los bienes temporales- pobreza</a:t>
            </a:r>
            <a:br>
              <a:rPr lang="es-CO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s-CO" sz="2800" dirty="0" smtClean="0">
                <a:solidFill>
                  <a:srgbClr val="FF0000"/>
                </a:solidFill>
                <a:latin typeface="Arial Black" pitchFamily="34" charset="0"/>
              </a:rPr>
              <a:t>(Mt 6,24-34)</a:t>
            </a:r>
            <a:endParaRPr lang="es-CO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FRATERNIDAD SACERDOTAL MARÍE CLARAC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octubre</a:t>
            </a:r>
            <a:endParaRPr 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AutoShape 2" descr="Resultado de imagen para vida sacerdotal-  postr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268" name="Picture 4" descr="http://www.eltiempo.com/contenido/estilo-de-vida/gente/IMAGEN/IMAGEN-14061477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014" y="2780928"/>
            <a:ext cx="3600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43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s-CO" sz="2400" dirty="0" smtClean="0">
                <a:solidFill>
                  <a:srgbClr val="FF0000"/>
                </a:solidFill>
                <a:latin typeface="Arial Black" pitchFamily="34" charset="0"/>
              </a:rPr>
              <a:t>Nuestra familia de procedencia y familia Clarac</a:t>
            </a:r>
            <a:br>
              <a:rPr lang="es-CO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s-CO" sz="2400" dirty="0" smtClean="0">
                <a:solidFill>
                  <a:srgbClr val="FF0000"/>
                </a:solidFill>
                <a:latin typeface="Arial Black" pitchFamily="34" charset="0"/>
              </a:rPr>
              <a:t>Tb4,3-4) </a:t>
            </a:r>
            <a:endParaRPr lang="es-CO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FRATERNIDAD SACERDOTAL MARÍE CLARAC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noviembre</a:t>
            </a:r>
            <a:endParaRPr 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://marie-clarac.qc.ca/wp-content/uploads/2016/03/logofratern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37" y="1700808"/>
            <a:ext cx="26400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_lCjeEOJTLoo/SNUsRbCWRZI/AAAAAAAABBk/mpBgIdvyXNk/w1200-h630-p-nu/HHdCd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547" y="4293096"/>
            <a:ext cx="2673752" cy="232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430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Autofit/>
          </a:bodyPr>
          <a:lstStyle/>
          <a:p>
            <a:r>
              <a:rPr lang="es-CO" sz="2800" dirty="0" smtClean="0">
                <a:solidFill>
                  <a:srgbClr val="FF0000"/>
                </a:solidFill>
                <a:latin typeface="Arial Black" pitchFamily="34" charset="0"/>
              </a:rPr>
              <a:t>Comunidad y fraternidad sacerdotal Diocesana(Jn 13,1-15)</a:t>
            </a:r>
            <a:endParaRPr lang="es-CO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FRATERNIDAD SACERDOTAL MARÍE CLARAC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diciembre</a:t>
            </a:r>
            <a:endParaRPr 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http://fraternidadmarieclarac.f.r.pic.centerblog.net/3be527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028" y="2636912"/>
            <a:ext cx="3456384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43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/>
          </a:bodyPr>
          <a:lstStyle/>
          <a:p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Vida sacerdotal</a:t>
            </a:r>
            <a:endParaRPr lang="es-CO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FRATERNIDAD SACERDOTAL MARÍE CLARAC</a:t>
            </a:r>
            <a:endParaRPr 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338" name="Picture 2" descr="http://fraternidadmarieclarac.f.r.pic.centerblog.net/d29b1c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1"/>
            <a:ext cx="35112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43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/>
          </a:bodyPr>
          <a:lstStyle/>
          <a:p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Uso del tiempo libre</a:t>
            </a:r>
            <a:r>
              <a:rPr lang="es-CO" sz="2000" dirty="0" smtClean="0">
                <a:solidFill>
                  <a:srgbClr val="FF0000"/>
                </a:solidFill>
                <a:latin typeface="Arial Black" pitchFamily="34" charset="0"/>
              </a:rPr>
              <a:t>(Eclesiastés3,1-15)</a:t>
            </a:r>
            <a:endParaRPr lang="es-CO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FRATERNIDAD SACERDOTAL MARÍE CLARAC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enero</a:t>
            </a:r>
            <a:endParaRPr 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 descr="http://www.radiored.com.co/wp-content/media/IMAGEN-1302834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45638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022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08721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Caridad y trabajo pastoral </a:t>
            </a:r>
            <a:r>
              <a:rPr lang="es-CO" sz="2200" dirty="0" smtClean="0">
                <a:solidFill>
                  <a:srgbClr val="FF0000"/>
                </a:solidFill>
                <a:latin typeface="Arial Black" pitchFamily="34" charset="0"/>
              </a:rPr>
              <a:t>(Lc10,1-9)</a:t>
            </a:r>
            <a:endParaRPr lang="es-CO" sz="2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FRATERNIDAD SACERDOTAL MARÍE CLARAC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febrero</a:t>
            </a:r>
            <a:endParaRPr 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4" name="Picture 6" descr="http://2.bp.blogspot.com/-RYTZVf4LSys/VSVMBATJbJI/AAAAAAAABJ8/Vl8c8OcrHPA/s1600/Put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7444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43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Autofit/>
          </a:bodyPr>
          <a:lstStyle/>
          <a:p>
            <a:r>
              <a:rPr lang="es-CO" sz="2800" dirty="0" smtClean="0">
                <a:solidFill>
                  <a:srgbClr val="FF0000"/>
                </a:solidFill>
                <a:latin typeface="Arial Black" pitchFamily="34" charset="0"/>
              </a:rPr>
              <a:t>Religiosidad popular- oración personal y comunitaria </a:t>
            </a:r>
            <a:r>
              <a:rPr lang="es-CO" sz="2000" dirty="0" smtClean="0">
                <a:solidFill>
                  <a:srgbClr val="FF0000"/>
                </a:solidFill>
                <a:latin typeface="Arial Black" pitchFamily="34" charset="0"/>
              </a:rPr>
              <a:t>(Mt 28,20)</a:t>
            </a:r>
            <a:endParaRPr lang="es-CO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FRATERNIDAD SACERDOTAL MARÍE CLARAC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marzo</a:t>
            </a:r>
            <a:endParaRPr 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6" name="Picture 4" descr="Resultado de imagen para vida sacerdotal-  oración personal y comunita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-Y42TUDynpvw/UU1ohJdvOjI/AAAAAAAAFE4/tvsxCLSJw_c/s1600/Ejercicios+Avila+2013+capilla+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33123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43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es-CO" sz="4400" dirty="0" smtClean="0">
                <a:solidFill>
                  <a:srgbClr val="FF0000"/>
                </a:solidFill>
                <a:latin typeface="Arial Black" pitchFamily="34" charset="0"/>
              </a:rPr>
              <a:t>Liturgia de las horas </a:t>
            </a:r>
            <a:r>
              <a:rPr lang="es-CO" sz="2200" dirty="0" smtClean="0">
                <a:solidFill>
                  <a:srgbClr val="FF0000"/>
                </a:solidFill>
                <a:latin typeface="Arial Black" pitchFamily="34" charset="0"/>
              </a:rPr>
              <a:t>(Lc 18, 1-8) </a:t>
            </a:r>
            <a:endParaRPr lang="es-CO" sz="2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FRATERNIDAD SACERDOTAL MARÍE CLARAC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abril</a:t>
            </a:r>
            <a:endParaRPr 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https://farm8.staticflickr.com/7580/16040875798_bf6d91654a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312368" cy="36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43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La Santísima virgen María</a:t>
            </a:r>
            <a:b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s-CO" sz="2200" dirty="0" smtClean="0">
                <a:solidFill>
                  <a:srgbClr val="FF0000"/>
                </a:solidFill>
                <a:latin typeface="Arial Black" pitchFamily="34" charset="0"/>
              </a:rPr>
              <a:t>(Lc 1,34-38)</a:t>
            </a:r>
            <a:endParaRPr lang="es-CO" sz="2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FRATERNIDAD SACERDOTAL MARÍE CLARAC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mayo</a:t>
            </a:r>
            <a:endParaRPr 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100" name="Picture 4" descr="http://fraternidadmarieclarac.f.r.pic.centerblog.net/c16f3e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37299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43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/>
          </a:bodyPr>
          <a:lstStyle/>
          <a:p>
            <a:r>
              <a:rPr lang="es-CO" sz="4400" dirty="0" smtClean="0">
                <a:solidFill>
                  <a:srgbClr val="FF0000"/>
                </a:solidFill>
                <a:latin typeface="Arial Black" pitchFamily="34" charset="0"/>
              </a:rPr>
              <a:t>Eucaristía</a:t>
            </a:r>
            <a:r>
              <a:rPr lang="es-CO" sz="2000" dirty="0" smtClean="0">
                <a:solidFill>
                  <a:srgbClr val="FF0000"/>
                </a:solidFill>
                <a:latin typeface="Arial Black" pitchFamily="34" charset="0"/>
              </a:rPr>
              <a:t>(1Cor 11)</a:t>
            </a:r>
            <a:endParaRPr lang="es-CO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FRATERNIDAD SACERDOTAL MARÍE CLARAC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junio</a:t>
            </a:r>
            <a:endParaRPr 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8" name="Picture 4" descr="http://www.portaluz.org/imagenes/imagenesck/images/jesus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24844"/>
            <a:ext cx="3528392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43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Formación permanente</a:t>
            </a:r>
            <a:r>
              <a:rPr lang="es-CO" sz="2000" dirty="0" smtClean="0">
                <a:solidFill>
                  <a:srgbClr val="FF0000"/>
                </a:solidFill>
                <a:latin typeface="Arial Black" pitchFamily="34" charset="0"/>
              </a:rPr>
              <a:t>( Mt 5,48)</a:t>
            </a:r>
            <a:endParaRPr lang="es-CO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FRATERNIDAD SACERDOTAL MARÍE CLARAC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julio</a:t>
            </a:r>
            <a:endParaRPr 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http://fraternidadmarieclarac.f.r.pic.centerblog.net/21ddacf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5593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43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/>
          </a:bodyPr>
          <a:lstStyle/>
          <a:p>
            <a:r>
              <a:rPr lang="es-CO" sz="4400" dirty="0" smtClean="0">
                <a:solidFill>
                  <a:srgbClr val="FF0000"/>
                </a:solidFill>
                <a:latin typeface="Arial Black" pitchFamily="34" charset="0"/>
              </a:rPr>
              <a:t>Obediencia</a:t>
            </a:r>
            <a:br>
              <a:rPr lang="es-CO" sz="4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s-CO" sz="2000" dirty="0" smtClean="0">
                <a:solidFill>
                  <a:srgbClr val="FF0000"/>
                </a:solidFill>
                <a:latin typeface="Arial Black" pitchFamily="34" charset="0"/>
              </a:rPr>
              <a:t>(Jn 14,23)</a:t>
            </a:r>
            <a:endParaRPr lang="es-CO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FRATERNIDAD SACERDOTAL MARÍE CLARAC</a:t>
            </a:r>
          </a:p>
          <a:p>
            <a:pPr algn="ctr"/>
            <a:r>
              <a:rPr lang="es-CO" sz="2000" b="1" dirty="0" smtClean="0">
                <a:solidFill>
                  <a:schemeClr val="bg2">
                    <a:lumMod val="50000"/>
                  </a:schemeClr>
                </a:solidFill>
              </a:rPr>
              <a:t>agosto</a:t>
            </a:r>
            <a:endParaRPr 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6" name="Picture 4" descr="http://www.panoramacatolico.com/antiguo/pc/20121223/imagenes/ordenac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3337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8430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125</TotalTime>
  <Words>138</Words>
  <Application>Microsoft Office PowerPoint</Application>
  <PresentationFormat>Affichage à l'écran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Austin</vt:lpstr>
      <vt:lpstr>Vida sacerdotal</vt:lpstr>
      <vt:lpstr>Uso del tiempo libre(Eclesiastés3,1-15)</vt:lpstr>
      <vt:lpstr>Caridad y trabajo pastoral (Lc10,1-9)</vt:lpstr>
      <vt:lpstr>Religiosidad popular- oración personal y comunitaria (Mt 28,20)</vt:lpstr>
      <vt:lpstr>Liturgia de las horas (Lc 18, 1-8) </vt:lpstr>
      <vt:lpstr>La Santísima virgen María (Lc 1,34-38)</vt:lpstr>
      <vt:lpstr>Eucaristía(1Cor 11)</vt:lpstr>
      <vt:lpstr>Formación permanente( Mt 5,48)</vt:lpstr>
      <vt:lpstr>Obediencia (Jn 14,23)</vt:lpstr>
      <vt:lpstr>Afectividad y celibato(1Cor 7,27-34)</vt:lpstr>
      <vt:lpstr>  Uso de los bienes temporales- pobreza (Mt 6,24-34)</vt:lpstr>
      <vt:lpstr>Nuestra familia de procedencia y familia Clarac Tb4,3-4) </vt:lpstr>
      <vt:lpstr>Comunidad y fraternidad sacerdotal Diocesana(Jn 13,1-15)</vt:lpstr>
      <vt:lpstr>Vida sacerdotal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Vida sacerdotal</dc:title>
  <dc:creator>PARROQUIA</dc:creator>
  <cp:lastModifiedBy>Réjean CRL </cp:lastModifiedBy>
  <cp:revision>59</cp:revision>
  <dcterms:created xsi:type="dcterms:W3CDTF">2016-05-28T13:48:00Z</dcterms:created>
  <dcterms:modified xsi:type="dcterms:W3CDTF">2016-05-29T11:04:30Z</dcterms:modified>
</cp:coreProperties>
</file>